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6" r:id="rId2"/>
    <p:sldMasterId id="2147483673" r:id="rId3"/>
    <p:sldMasterId id="2147483661" r:id="rId4"/>
  </p:sldMasterIdLst>
  <p:notesMasterIdLst>
    <p:notesMasterId r:id="rId9"/>
  </p:notesMasterIdLst>
  <p:handoutMasterIdLst>
    <p:handoutMasterId r:id="rId10"/>
  </p:handoutMasterIdLst>
  <p:sldIdLst>
    <p:sldId id="257" r:id="rId5"/>
    <p:sldId id="267" r:id="rId6"/>
    <p:sldId id="263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5A50A-92D3-43D8-B1E9-B507F8976BEB}" type="datetimeFigureOut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793C-DF44-4BEC-A7B6-D250BDBEE5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334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BC78-C57D-42B4-92F9-9DD481E95FD2}" type="datetimeFigureOut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D386-277A-47FF-9AF9-697BB44AC5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661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12D9EE-645C-416D-A86E-225E98E4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0EE78D5-F24B-47A5-90D3-F3E3EA69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150" y="24212"/>
            <a:ext cx="1746250" cy="7500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48" y="88899"/>
            <a:ext cx="1307902" cy="6853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9139" y="88899"/>
            <a:ext cx="685341" cy="6853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4902"/>
            <a:ext cx="933450" cy="690858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3581400" y="279400"/>
            <a:ext cx="3949700" cy="49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72A5-68D6-488E-8EB4-FFD1231AF74F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81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391D0D-6F59-462E-B119-1DC7FE91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57E5836-47CF-485A-A728-CA943E467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87B1B81-7DBB-4E05-A2EB-7E6541CB7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449E4A8-F761-495D-9D81-7B45BD8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5A0-34C6-417F-BB0F-978A2B41B4F7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17E24E9-C773-47DE-8851-218D6A7C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775D4A4-8A17-4D8C-8A5F-5BA5F17B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450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824476-F94F-41A3-AAB0-ABBECB61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BCA2A3-3414-47B2-8900-741AE6EC0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35C0AF-05CC-4956-815B-5A24F9CA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81B6-E02E-47B9-A0EE-B456452319D6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556C08-12DC-4AF2-926D-347DA670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EB7377-E8A4-40BE-BA8E-03223A1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541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FCF167-FF87-4B0F-A78C-0B1E5E76B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B90675A-0AAB-4885-967F-A33877C2B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9E630C-1A01-411A-A8BC-C03B57F8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97A4-536E-472F-A3E3-73492707EDCC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6BB508-EE73-4A59-BA08-476D7151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5F9970-510C-4E3C-A11C-9530E031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09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5C7A-9AD8-4BA2-BC90-E0BF23FE4D91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7667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B8CE-B5D1-46E7-B233-37A14DB8101C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151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C031-CAA4-42BF-9425-AF806B59F756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569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CBE9-5792-4F16-9E73-5F60D3FB00CC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07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CEB3-A100-4079-9AC1-BDD875FD9929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908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1A3-F261-4C54-9CD8-6F9302302804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3629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D95-BD4E-4D56-ADA8-DD36CE85A7F3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229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C5321E-B16E-4FCB-AE1B-592534ED2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D7C8DD2-A3A1-45CD-824F-C1BAD96A4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CA1B31-BD95-4403-8616-92A359B3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7170-5412-408B-A4E2-6F04F40DA7A0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7C6E7D-2440-48FA-BB6E-D75EAA9C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DE6B2A-76D1-4E5E-B1E2-7C0C13A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375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B080-4324-4414-A600-9CC3DFDE98C3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4681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7B61-3687-495E-BD53-AB072FC8A6A7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3438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B6-F5AF-4DC7-99E9-22752E15E677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872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CFA-3061-4745-A866-E1450F6FF747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943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C5321E-B16E-4FCB-AE1B-592534ED2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D7C8DD2-A3A1-45CD-824F-C1BAD96A4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CA1B31-BD95-4403-8616-92A359B3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012-CD22-4299-97DF-529E55A9FD7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7C6E7D-2440-48FA-BB6E-D75EAA9C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DE6B2A-76D1-4E5E-B1E2-7C0C13A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895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331764-E7F9-4B6E-81E8-423D92FA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4E3684-E724-48E5-990E-C8BEB380C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4C96E9-1072-4819-AA8E-E85E657E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0DB0-8100-4AB3-8818-2AF094855D8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ED7D034-E709-4CDA-BB6A-7DB21F15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96809F-A154-485D-AACA-66E32D19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305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12D9EE-645C-416D-A86E-225E98E4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0EE78D5-F24B-47A5-90D3-F3E3EA69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966E58-2201-4DC8-A36D-CF228779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28CB-8A1B-4786-B848-68D52AC9114A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8BEC456-DECD-4D14-86AB-E4EE53DD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4C481F-B8E0-44E3-BF0F-4E56EB31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7669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C0A268-4A92-4403-BD75-6D8814C8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F6159-F85A-470B-B5FD-8529F8138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AF9F670-1DD1-4511-AF1C-32508B4F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A5E7C01-628C-4018-BDB4-C10CB4A8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9F94-B970-41F9-9837-94021D27EEA6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4A287E-5EDF-411E-BFF8-9C8C5A73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907E8E3-39B3-4EC1-A3B2-F1601202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5201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B4D475-09C8-42E5-A537-AF4A96F6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8B3A77A-8933-4C54-AA91-5356C0C9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60C4B1D-DAE6-4FC7-BF61-1F8FC518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6AE14F6-743E-4A0F-822F-C536D84E6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A996D4F-5CFA-4A96-AE24-C10E7CEDD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4FAF565-39B4-42D4-BD2A-FB846BDF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5107-8E01-492F-8C71-4EFCD6EC5D62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97794D5-17CB-4C1C-81D0-14ECB7A6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1798D84-84EB-453F-9A82-655D18CB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7225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EEE05-1807-426B-83F6-3FF45A00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042A1CA-DF45-4B55-BE70-F67DDF44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AEC-0D00-4483-AE20-44E4C1FA9BF7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2CC7042-AD27-4D9D-BBB2-B4411F70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7CF3419-ECB5-4340-AF63-4B53B65D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206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F55A-45E9-4884-8DAA-1941F21C52B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53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6088E91-E408-40CC-A37D-1676E199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DED2-1966-4523-8967-60669CD4AEBF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5316FC0-A2F3-4822-A437-356A76F3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C961DAC-6925-4CA3-A911-FEA0140A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099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869997-2FB2-4B49-A85F-C9EDDEDD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2591BC-C2A4-4CDB-A2F6-D40FC72A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09FEBA1-F5C1-4E89-AD7A-5012D05A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67B210-4535-4CB0-955A-015AA58B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64E8-44EE-4C18-AB55-F91045D16516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4158E51-1BEB-43C7-B70D-8B621167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0CD5CD-E8A5-4862-A06A-F3673985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9470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391D0D-6F59-462E-B119-1DC7FE91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57E5836-47CF-485A-A728-CA943E467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87B1B81-7DBB-4E05-A2EB-7E6541CB7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449E4A8-F761-495D-9D81-7B45BD8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CF7-EBD2-4AED-BB97-5D9C6AB12958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17E24E9-C773-47DE-8851-218D6A7C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775D4A4-8A17-4D8C-8A5F-5BA5F17B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3946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824476-F94F-41A3-AAB0-ABBECB61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BCA2A3-3414-47B2-8900-741AE6EC0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35C0AF-05CC-4956-815B-5A24F9CA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3FDE-CCDD-4ABB-9D48-F5A24D38EC9A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556C08-12DC-4AF2-926D-347DA670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EB7377-E8A4-40BE-BA8E-03223A1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6321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FCF167-FF87-4B0F-A78C-0B1E5E76B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B90675A-0AAB-4885-967F-A33877C2B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9E630C-1A01-411A-A8BC-C03B57F8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3E0F-46C4-4DBA-B0C5-14595D08E7A6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6BB508-EE73-4A59-BA08-476D7151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5F9970-510C-4E3C-A11C-9530E031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603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8DD-A031-409F-BC9A-D8AADAD7D2D6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6272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70FD-9DC4-4B87-9F87-11735176FB45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181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FF9-740D-47CB-B187-630A6A9E6EFA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2477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3580-9236-4BBD-8622-6BAFCD5E28E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8374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0C5E-5127-407A-9B77-650EAA366E8A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81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0B3D-FBBF-42B9-882E-E37BC33D494E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65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878-CE48-43F1-98F6-6C889FF515E4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8148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66C7-91A2-4AC3-9964-7996DFEB23E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897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565B-8D0F-4346-BAF2-5188DACB584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1811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227-2787-4CBB-A1B8-FE7D6B48BC2B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442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295-7F67-4DEC-BD52-3B30E8075195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4384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1AC-3B0F-4657-8280-73E5FFF323D0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530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C0A268-4A92-4403-BD75-6D8814C8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F6159-F85A-470B-B5FD-8529F8138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AF9F670-1DD1-4511-AF1C-32508B4F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A5E7C01-628C-4018-BDB4-C10CB4A8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BD06-A146-4E07-AC72-98726A23F3D5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4A287E-5EDF-411E-BFF8-9C8C5A73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907E8E3-39B3-4EC1-A3B2-F1601202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927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B4D475-09C8-42E5-A537-AF4A96F6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8B3A77A-8933-4C54-AA91-5356C0C9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60C4B1D-DAE6-4FC7-BF61-1F8FC518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6AE14F6-743E-4A0F-822F-C536D84E6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A996D4F-5CFA-4A96-AE24-C10E7CEDD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4FAF565-39B4-42D4-BD2A-FB846BDF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83C-8ECB-41FB-9BD1-78A35607E33D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97794D5-17CB-4C1C-81D0-14ECB7A6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1798D84-84EB-453F-9A82-655D18CB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90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EEE05-1807-426B-83F6-3FF45A00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042A1CA-DF45-4B55-BE70-F67DDF44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AC1F-C5BE-4878-B158-BE406F3BB573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2CC7042-AD27-4D9D-BBB2-B4411F70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7CF3419-ECB5-4340-AF63-4B53B65D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265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6088E91-E408-40CC-A37D-1676E199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1FE4-D0DD-45E5-9C06-B25CF98749B2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5316FC0-A2F3-4822-A437-356A76F3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C961DAC-6925-4CA3-A911-FEA0140A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172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869997-2FB2-4B49-A85F-C9EDDEDD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2591BC-C2A4-4CDB-A2F6-D40FC72A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09FEBA1-F5C1-4E89-AD7A-5012D05A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67B210-4535-4CB0-955A-015AA58B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A2DC-9ABC-40DA-90BD-ECBE10C6ABD3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4158E51-1BEB-43C7-B70D-8B621167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0CD5CD-E8A5-4862-A06A-F3673985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57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B2BCEB8-4F47-4BE5-AB8A-BAEA9550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82C8523-29B1-4BCE-BD4C-816FF8E4B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8A0ECD-3FC1-44F4-AFE8-CFA366043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A79A-7E41-4DFA-899F-CF0AC3467D30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E82F7E-CC28-4EB2-8FC9-FC68EA973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6D000D-D7FD-4D8B-B5FE-D612B4D4B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485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85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2C0A-ABA9-481E-8F89-A91EACECB630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E961-E200-4A60-9683-022E4A6D2C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492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B2BCEB8-4F47-4BE5-AB8A-BAEA9550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82C8523-29B1-4BCE-BD4C-816FF8E4B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8A0ECD-3FC1-44F4-AFE8-CFA366043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1A13-5616-466C-A7FA-9CBD133E8B9C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E82F7E-CC28-4EB2-8FC9-FC68EA973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6D000D-D7FD-4D8B-B5FE-D612B4D4B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52216-3DF5-4747-92B4-23F5F9713B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26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36E3-97DB-4A3D-9F8C-6BB987F3F525}" type="datetime1">
              <a:rPr lang="es-ES" smtClean="0"/>
              <a:pPr/>
              <a:t>16/06/2020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19th International Congress on Public and Non-Profit Marketing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E16E-4A6E-4657-8B54-B6D7EE2F65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16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11200" y1="67442" x2="85400" y2="70068"/>
                        <a14:foregroundMark x1="12000" y1="35259" x2="50650" y2="26032"/>
                        <a14:foregroundMark x1="51000" y1="26557" x2="51100" y2="26557"/>
                        <a14:foregroundMark x1="62400" y1="31133" x2="50150" y2="26032"/>
                        <a14:foregroundMark x1="11000" y1="68567" x2="43350" y2="74269"/>
                        <a14:foregroundMark x1="41850" y1="76519" x2="79500" y2="78395"/>
                        <a14:foregroundMark x1="80100" y1="75694" x2="86350" y2="70518"/>
                        <a14:foregroundMark x1="49650" y1="26932" x2="49650" y2="26932"/>
                        <a14:foregroundMark x1="48900" y1="26932" x2="48850" y2="26932"/>
                        <a14:foregroundMark x1="72050" y1="79670" x2="81750" y2="76669"/>
                        <a14:backgroundMark x1="13450" y1="33608" x2="88300" y2="18755"/>
                        <a14:backgroundMark x1="69250" y1="17329" x2="69250" y2="17329"/>
                        <a14:backgroundMark x1="14650" y1="71268" x2="49000" y2="77419"/>
                        <a14:backgroundMark x1="42700" y1="75994" x2="42950" y2="79745"/>
                        <a14:backgroundMark x1="42850" y1="77269" x2="42850" y2="77269"/>
                        <a14:backgroundMark x1="42850" y1="76369" x2="42850" y2="76369"/>
                        <a14:backgroundMark x1="43100" y1="77644" x2="41350" y2="76519"/>
                        <a14:backgroundMark x1="42850" y1="78620" x2="43200" y2="79895"/>
                        <a14:backgroundMark x1="44350" y1="77494" x2="39350" y2="75394"/>
                        <a14:backgroundMark x1="46450" y1="80870" x2="42100" y2="75319"/>
                        <a14:backgroundMark x1="42900" y1="77044" x2="40600" y2="77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1" t="374" r="9435" b="-374"/>
          <a:stretch/>
        </p:blipFill>
        <p:spPr>
          <a:xfrm>
            <a:off x="0" y="-1697617"/>
            <a:ext cx="12192000" cy="10182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9A9EC0-27B5-40B4-9FE1-E4821382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315829"/>
            <a:ext cx="9144000" cy="1700848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19th International Congress on Public and Non-Profit Marketing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ética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35EB462-5F06-47CD-8EF5-438C95228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4587609"/>
            <a:ext cx="9144000" cy="1292491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>
                <a:solidFill>
                  <a:schemeClr val="bg1"/>
                </a:solidFill>
                <a:latin typeface="Helvética"/>
              </a:rPr>
              <a:t>Online/Virtual Presentation, 2-4 July 2020</a:t>
            </a:r>
          </a:p>
          <a:p>
            <a:pPr fontAlgn="base"/>
            <a:endParaRPr lang="en-US" sz="3200" b="1" dirty="0">
              <a:latin typeface="Helvétic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002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</p:spPr>
        <p:txBody>
          <a:bodyPr/>
          <a:lstStyle/>
          <a:p>
            <a:r>
              <a:rPr lang="en-GB" dirty="0">
                <a:latin typeface="Helvética"/>
              </a:rPr>
              <a:t>Title of the paper / Work in progress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02138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Helvética"/>
              </a:rPr>
              <a:t>Author 1</a:t>
            </a:r>
            <a:endParaRPr lang="es-ES" dirty="0">
              <a:latin typeface="Helvétic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i="1" dirty="0">
                <a:latin typeface="Helvética"/>
              </a:rPr>
              <a:t>(university/institution, country, </a:t>
            </a:r>
            <a:r>
              <a:rPr lang="en-GB" i="1" dirty="0" smtClean="0">
                <a:latin typeface="Helvética"/>
              </a:rPr>
              <a:t>e-mail)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9666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6274"/>
            <a:ext cx="10515600" cy="824414"/>
          </a:xfrm>
        </p:spPr>
        <p:txBody>
          <a:bodyPr>
            <a:normAutofit/>
          </a:bodyPr>
          <a:lstStyle/>
          <a:p>
            <a:pPr algn="ctr"/>
            <a:r>
              <a:rPr lang="es-ES" sz="4000" dirty="0" err="1" smtClean="0">
                <a:latin typeface="Helvética"/>
              </a:rPr>
              <a:t>Title</a:t>
            </a:r>
            <a:r>
              <a:rPr lang="es-ES" sz="4000" dirty="0" smtClean="0">
                <a:latin typeface="Helvética"/>
              </a:rPr>
              <a:t> </a:t>
            </a:r>
            <a:endParaRPr lang="es-ES" sz="4000" dirty="0">
              <a:latin typeface="Helvé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Helvética"/>
              </a:rPr>
              <a:t>…</a:t>
            </a:r>
            <a:endParaRPr lang="es-ES" dirty="0">
              <a:latin typeface="Helvé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11200" y1="67442" x2="85400" y2="70068"/>
                        <a14:foregroundMark x1="12000" y1="35259" x2="50650" y2="26032"/>
                        <a14:foregroundMark x1="51000" y1="26557" x2="51100" y2="26557"/>
                        <a14:foregroundMark x1="62400" y1="31133" x2="50150" y2="26032"/>
                        <a14:foregroundMark x1="11000" y1="68567" x2="43350" y2="74269"/>
                        <a14:foregroundMark x1="41850" y1="76519" x2="79500" y2="78395"/>
                        <a14:foregroundMark x1="80100" y1="75694" x2="86350" y2="70518"/>
                        <a14:foregroundMark x1="49650" y1="26932" x2="49650" y2="26932"/>
                        <a14:foregroundMark x1="48900" y1="26932" x2="48850" y2="26932"/>
                        <a14:foregroundMark x1="72050" y1="79670" x2="81750" y2="76669"/>
                        <a14:backgroundMark x1="13450" y1="33608" x2="88300" y2="18755"/>
                        <a14:backgroundMark x1="69250" y1="17329" x2="69250" y2="17329"/>
                        <a14:backgroundMark x1="14650" y1="71268" x2="49000" y2="77419"/>
                        <a14:backgroundMark x1="42700" y1="75994" x2="42950" y2="79745"/>
                        <a14:backgroundMark x1="42850" y1="77269" x2="42850" y2="77269"/>
                        <a14:backgroundMark x1="42850" y1="76369" x2="42850" y2="76369"/>
                        <a14:backgroundMark x1="43100" y1="77644" x2="41350" y2="76519"/>
                        <a14:backgroundMark x1="42850" y1="78620" x2="43200" y2="79895"/>
                        <a14:backgroundMark x1="44350" y1="77494" x2="39350" y2="75394"/>
                        <a14:backgroundMark x1="46450" y1="80870" x2="42100" y2="75319"/>
                        <a14:backgroundMark x1="42900" y1="77044" x2="40600" y2="77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1" t="374" r="9435" b="-374"/>
          <a:stretch/>
        </p:blipFill>
        <p:spPr>
          <a:xfrm>
            <a:off x="0" y="-1826826"/>
            <a:ext cx="12192000" cy="10182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9A9EC0-27B5-40B4-9FE1-E4821382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886761"/>
            <a:ext cx="9144000" cy="1700848"/>
          </a:xfrm>
        </p:spPr>
        <p:txBody>
          <a:bodyPr anchor="t">
            <a:norm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ética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35EB462-5F06-47CD-8EF5-438C95228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4587609"/>
            <a:ext cx="9144000" cy="1292491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>
                <a:solidFill>
                  <a:schemeClr val="bg1"/>
                </a:solidFill>
                <a:latin typeface="Helvética"/>
              </a:rPr>
              <a:t>Online/Virtual Presentation, 2-4 July 2020</a:t>
            </a:r>
          </a:p>
          <a:p>
            <a:pPr fontAlgn="base"/>
            <a:endParaRPr lang="en-US" sz="3200" b="1" dirty="0">
              <a:latin typeface="Helvétic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687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42</Words>
  <Application>Microsoft Office PowerPoint</Application>
  <PresentationFormat>Personalizado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Tema de Office</vt:lpstr>
      <vt:lpstr>1_Diseño personalizado</vt:lpstr>
      <vt:lpstr>1_Tema de Office</vt:lpstr>
      <vt:lpstr>Diseño personalizado</vt:lpstr>
      <vt:lpstr>19th International Congress on Public and Non-Profit Marketing </vt:lpstr>
      <vt:lpstr>Title of the paper / Work in progress</vt:lpstr>
      <vt:lpstr>Title </vt:lpstr>
      <vt:lpstr>(acknowledgment)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administrador@aulainformatica.local</dc:creator>
  <cp:lastModifiedBy>Ana</cp:lastModifiedBy>
  <cp:revision>17</cp:revision>
  <dcterms:created xsi:type="dcterms:W3CDTF">2020-05-13T15:14:51Z</dcterms:created>
  <dcterms:modified xsi:type="dcterms:W3CDTF">2020-06-16T19:36:29Z</dcterms:modified>
</cp:coreProperties>
</file>